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anofa" charset="1" panose="000005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2.png" Type="http://schemas.openxmlformats.org/officeDocument/2006/relationships/image"/><Relationship Id="rId7" Target="../media/image31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3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6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14" Target="../media/image14.png" Type="http://schemas.openxmlformats.org/officeDocument/2006/relationships/image"/><Relationship Id="rId15" Target="../media/image15.png" Type="http://schemas.openxmlformats.org/officeDocument/2006/relationships/image"/><Relationship Id="rId16" Target="../media/image16.pn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19" Target="../media/image19.png" Type="http://schemas.openxmlformats.org/officeDocument/2006/relationships/image"/><Relationship Id="rId2" Target="../media/image2.png" Type="http://schemas.openxmlformats.org/officeDocument/2006/relationships/image"/><Relationship Id="rId20" Target="../media/image20.sv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14" Target="../media/image14.png" Type="http://schemas.openxmlformats.org/officeDocument/2006/relationships/image"/><Relationship Id="rId15" Target="../media/image15.png" Type="http://schemas.openxmlformats.org/officeDocument/2006/relationships/image"/><Relationship Id="rId16" Target="../media/image16.pn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19" Target="../media/image19.png" Type="http://schemas.openxmlformats.org/officeDocument/2006/relationships/image"/><Relationship Id="rId2" Target="../media/image2.png" Type="http://schemas.openxmlformats.org/officeDocument/2006/relationships/image"/><Relationship Id="rId20" Target="../media/image20.svg" Type="http://schemas.openxmlformats.org/officeDocument/2006/relationships/image"/><Relationship Id="rId3" Target="../media/image3.png" Type="http://schemas.openxmlformats.org/officeDocument/2006/relationships/image"/><Relationship Id="rId4" Target="../media/image9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14" Target="../media/image14.png" Type="http://schemas.openxmlformats.org/officeDocument/2006/relationships/image"/><Relationship Id="rId15" Target="../media/image15.png" Type="http://schemas.openxmlformats.org/officeDocument/2006/relationships/image"/><Relationship Id="rId16" Target="../media/image16.pn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19" Target="../media/image19.png" Type="http://schemas.openxmlformats.org/officeDocument/2006/relationships/image"/><Relationship Id="rId2" Target="../media/image2.png" Type="http://schemas.openxmlformats.org/officeDocument/2006/relationships/image"/><Relationship Id="rId20" Target="../media/image20.svg" Type="http://schemas.openxmlformats.org/officeDocument/2006/relationships/image"/><Relationship Id="rId21" Target="../media/image23.png" Type="http://schemas.openxmlformats.org/officeDocument/2006/relationships/image"/><Relationship Id="rId22" Target="../media/image24.sv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4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4990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8" t="-2626" r="-23840" b="-1022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81718" y="538542"/>
            <a:ext cx="9724564" cy="138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252"/>
              </a:lnSpc>
              <a:spcBef>
                <a:spcPct val="0"/>
              </a:spcBef>
            </a:pPr>
            <a:r>
              <a:rPr lang="en-US" sz="8037">
                <a:solidFill>
                  <a:srgbClr val="FFFFFF"/>
                </a:solidFill>
                <a:latin typeface="Manofa"/>
              </a:rPr>
              <a:t>AMIRA'S KLEREN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957201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3" y="0"/>
                </a:lnTo>
                <a:lnTo>
                  <a:pt x="3305003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8" t="-2626" r="-23840" b="-1022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0804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8" t="-2626" r="-23840" b="-102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24406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8" t="-2626" r="-23840" b="-1022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58008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8" t="-2626" r="-23840" b="-102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2357" y="711739"/>
            <a:ext cx="5641331" cy="7531177"/>
          </a:xfrm>
          <a:custGeom>
            <a:avLst/>
            <a:gdLst/>
            <a:ahLst/>
            <a:cxnLst/>
            <a:rect r="r" b="b" t="t" l="l"/>
            <a:pathLst>
              <a:path h="7531177" w="5641331">
                <a:moveTo>
                  <a:pt x="0" y="0"/>
                </a:moveTo>
                <a:lnTo>
                  <a:pt x="5641331" y="0"/>
                </a:lnTo>
                <a:lnTo>
                  <a:pt x="5641331" y="7531177"/>
                </a:lnTo>
                <a:lnTo>
                  <a:pt x="0" y="753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89884">
            <a:off x="5612403" y="5115936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3" y="0"/>
                </a:lnTo>
                <a:lnTo>
                  <a:pt x="2580633" y="4102162"/>
                </a:lnTo>
                <a:lnTo>
                  <a:pt x="0" y="410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91174" y="4308313"/>
            <a:ext cx="6720439" cy="8960585"/>
          </a:xfrm>
          <a:custGeom>
            <a:avLst/>
            <a:gdLst/>
            <a:ahLst/>
            <a:cxnLst/>
            <a:rect r="r" b="b" t="t" l="l"/>
            <a:pathLst>
              <a:path h="8960585" w="6720439">
                <a:moveTo>
                  <a:pt x="0" y="0"/>
                </a:moveTo>
                <a:lnTo>
                  <a:pt x="6720438" y="0"/>
                </a:lnTo>
                <a:lnTo>
                  <a:pt x="6720438" y="8960585"/>
                </a:lnTo>
                <a:lnTo>
                  <a:pt x="0" y="8960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11647" y="711739"/>
            <a:ext cx="5970671" cy="5970671"/>
          </a:xfrm>
          <a:custGeom>
            <a:avLst/>
            <a:gdLst/>
            <a:ahLst/>
            <a:cxnLst/>
            <a:rect r="r" b="b" t="t" l="l"/>
            <a:pathLst>
              <a:path h="5970671" w="5970671">
                <a:moveTo>
                  <a:pt x="0" y="0"/>
                </a:moveTo>
                <a:lnTo>
                  <a:pt x="5970671" y="0"/>
                </a:lnTo>
                <a:lnTo>
                  <a:pt x="5970671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200097">
            <a:off x="10552636" y="1898162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2" y="0"/>
                </a:lnTo>
                <a:lnTo>
                  <a:pt x="2580632" y="4102162"/>
                </a:lnTo>
                <a:lnTo>
                  <a:pt x="0" y="410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62342" y="-1089999"/>
            <a:ext cx="7180610" cy="9574147"/>
          </a:xfrm>
          <a:custGeom>
            <a:avLst/>
            <a:gdLst/>
            <a:ahLst/>
            <a:cxnLst/>
            <a:rect r="r" b="b" t="t" l="l"/>
            <a:pathLst>
              <a:path h="9574147" w="7180610">
                <a:moveTo>
                  <a:pt x="0" y="0"/>
                </a:moveTo>
                <a:lnTo>
                  <a:pt x="7180610" y="0"/>
                </a:lnTo>
                <a:lnTo>
                  <a:pt x="7180610" y="9574147"/>
                </a:lnTo>
                <a:lnTo>
                  <a:pt x="0" y="95741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2487" y="711739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4922992">
            <a:off x="5710526" y="3845656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2580633" y="0"/>
                </a:moveTo>
                <a:lnTo>
                  <a:pt x="0" y="0"/>
                </a:lnTo>
                <a:lnTo>
                  <a:pt x="0" y="4102161"/>
                </a:lnTo>
                <a:lnTo>
                  <a:pt x="2580633" y="4102161"/>
                </a:lnTo>
                <a:lnTo>
                  <a:pt x="25806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07669" y="-1007603"/>
            <a:ext cx="7347156" cy="9796209"/>
          </a:xfrm>
          <a:custGeom>
            <a:avLst/>
            <a:gdLst/>
            <a:ahLst/>
            <a:cxnLst/>
            <a:rect r="r" b="b" t="t" l="l"/>
            <a:pathLst>
              <a:path h="9796209" w="7347156">
                <a:moveTo>
                  <a:pt x="0" y="0"/>
                </a:moveTo>
                <a:lnTo>
                  <a:pt x="7347156" y="0"/>
                </a:lnTo>
                <a:lnTo>
                  <a:pt x="7347156" y="9796209"/>
                </a:lnTo>
                <a:lnTo>
                  <a:pt x="0" y="9796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8867" y="45352"/>
            <a:ext cx="8905781" cy="10241648"/>
          </a:xfrm>
          <a:custGeom>
            <a:avLst/>
            <a:gdLst/>
            <a:ahLst/>
            <a:cxnLst/>
            <a:rect r="r" b="b" t="t" l="l"/>
            <a:pathLst>
              <a:path h="10241648" w="8905781">
                <a:moveTo>
                  <a:pt x="0" y="0"/>
                </a:moveTo>
                <a:lnTo>
                  <a:pt x="8905781" y="0"/>
                </a:lnTo>
                <a:lnTo>
                  <a:pt x="8905781" y="10241648"/>
                </a:lnTo>
                <a:lnTo>
                  <a:pt x="0" y="1024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4922992">
            <a:off x="7091476" y="5175923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2580633" y="0"/>
                </a:moveTo>
                <a:lnTo>
                  <a:pt x="0" y="0"/>
                </a:lnTo>
                <a:lnTo>
                  <a:pt x="0" y="4102161"/>
                </a:lnTo>
                <a:lnTo>
                  <a:pt x="2580633" y="4102161"/>
                </a:lnTo>
                <a:lnTo>
                  <a:pt x="25806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750350" y="-3887372"/>
            <a:ext cx="9144000" cy="12192000"/>
          </a:xfrm>
          <a:custGeom>
            <a:avLst/>
            <a:gdLst/>
            <a:ahLst/>
            <a:cxnLst/>
            <a:rect r="r" b="b" t="t" l="l"/>
            <a:pathLst>
              <a:path h="12192000" w="9144000">
                <a:moveTo>
                  <a:pt x="0" y="0"/>
                </a:moveTo>
                <a:lnTo>
                  <a:pt x="9144000" y="0"/>
                </a:lnTo>
                <a:lnTo>
                  <a:pt x="9144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4922992">
            <a:off x="5250201" y="3092419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2580633" y="0"/>
                </a:moveTo>
                <a:lnTo>
                  <a:pt x="0" y="0"/>
                </a:lnTo>
                <a:lnTo>
                  <a:pt x="0" y="4102162"/>
                </a:lnTo>
                <a:lnTo>
                  <a:pt x="2580633" y="4102162"/>
                </a:lnTo>
                <a:lnTo>
                  <a:pt x="2580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052" y="-1522564"/>
            <a:ext cx="7656693" cy="10208924"/>
          </a:xfrm>
          <a:custGeom>
            <a:avLst/>
            <a:gdLst/>
            <a:ahLst/>
            <a:cxnLst/>
            <a:rect r="r" b="b" t="t" l="l"/>
            <a:pathLst>
              <a:path h="10208924" w="7656693">
                <a:moveTo>
                  <a:pt x="0" y="0"/>
                </a:moveTo>
                <a:lnTo>
                  <a:pt x="7656693" y="0"/>
                </a:lnTo>
                <a:lnTo>
                  <a:pt x="7656693" y="10208924"/>
                </a:lnTo>
                <a:lnTo>
                  <a:pt x="0" y="1020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9947" y="-9525"/>
            <a:ext cx="8519928" cy="5676402"/>
          </a:xfrm>
          <a:custGeom>
            <a:avLst/>
            <a:gdLst/>
            <a:ahLst/>
            <a:cxnLst/>
            <a:rect r="r" b="b" t="t" l="l"/>
            <a:pathLst>
              <a:path h="5676402" w="8519928">
                <a:moveTo>
                  <a:pt x="0" y="0"/>
                </a:moveTo>
                <a:lnTo>
                  <a:pt x="8519928" y="0"/>
                </a:lnTo>
                <a:lnTo>
                  <a:pt x="8519928" y="5676402"/>
                </a:lnTo>
                <a:lnTo>
                  <a:pt x="0" y="5676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66225" y="-9525"/>
            <a:ext cx="8519928" cy="5676402"/>
          </a:xfrm>
          <a:custGeom>
            <a:avLst/>
            <a:gdLst/>
            <a:ahLst/>
            <a:cxnLst/>
            <a:rect r="r" b="b" t="t" l="l"/>
            <a:pathLst>
              <a:path h="5676402" w="8519928">
                <a:moveTo>
                  <a:pt x="0" y="0"/>
                </a:moveTo>
                <a:lnTo>
                  <a:pt x="8519928" y="0"/>
                </a:lnTo>
                <a:lnTo>
                  <a:pt x="8519928" y="5676402"/>
                </a:lnTo>
                <a:lnTo>
                  <a:pt x="0" y="567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63834">
            <a:off x="5606370" y="3894936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2580633" y="0"/>
                </a:moveTo>
                <a:lnTo>
                  <a:pt x="0" y="0"/>
                </a:lnTo>
                <a:lnTo>
                  <a:pt x="0" y="4102162"/>
                </a:lnTo>
                <a:lnTo>
                  <a:pt x="2580633" y="4102162"/>
                </a:lnTo>
                <a:lnTo>
                  <a:pt x="25806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95655">
            <a:off x="13402704" y="3965871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3" y="0"/>
                </a:lnTo>
                <a:lnTo>
                  <a:pt x="2580633" y="4102161"/>
                </a:lnTo>
                <a:lnTo>
                  <a:pt x="0" y="4102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61042" y="3560117"/>
            <a:ext cx="6202246" cy="8269662"/>
          </a:xfrm>
          <a:custGeom>
            <a:avLst/>
            <a:gdLst/>
            <a:ahLst/>
            <a:cxnLst/>
            <a:rect r="r" b="b" t="t" l="l"/>
            <a:pathLst>
              <a:path h="8269662" w="6202246">
                <a:moveTo>
                  <a:pt x="0" y="0"/>
                </a:moveTo>
                <a:lnTo>
                  <a:pt x="6202246" y="0"/>
                </a:lnTo>
                <a:lnTo>
                  <a:pt x="6202246" y="8269662"/>
                </a:lnTo>
                <a:lnTo>
                  <a:pt x="0" y="82696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7992" y="780837"/>
            <a:ext cx="10377653" cy="6914111"/>
          </a:xfrm>
          <a:custGeom>
            <a:avLst/>
            <a:gdLst/>
            <a:ahLst/>
            <a:cxnLst/>
            <a:rect r="r" b="b" t="t" l="l"/>
            <a:pathLst>
              <a:path h="6914111" w="10377653">
                <a:moveTo>
                  <a:pt x="0" y="0"/>
                </a:moveTo>
                <a:lnTo>
                  <a:pt x="10377653" y="0"/>
                </a:lnTo>
                <a:lnTo>
                  <a:pt x="10377653" y="6914111"/>
                </a:lnTo>
                <a:lnTo>
                  <a:pt x="0" y="6914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53333">
            <a:off x="8578645" y="-206207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3" y="0"/>
                </a:lnTo>
                <a:lnTo>
                  <a:pt x="2580633" y="4102162"/>
                </a:lnTo>
                <a:lnTo>
                  <a:pt x="0" y="410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51109" y="1489017"/>
            <a:ext cx="7108191" cy="9477588"/>
          </a:xfrm>
          <a:custGeom>
            <a:avLst/>
            <a:gdLst/>
            <a:ahLst/>
            <a:cxnLst/>
            <a:rect r="r" b="b" t="t" l="l"/>
            <a:pathLst>
              <a:path h="9477588" w="7108191">
                <a:moveTo>
                  <a:pt x="0" y="0"/>
                </a:moveTo>
                <a:lnTo>
                  <a:pt x="7108191" y="0"/>
                </a:lnTo>
                <a:lnTo>
                  <a:pt x="7108191" y="9477588"/>
                </a:lnTo>
                <a:lnTo>
                  <a:pt x="0" y="9477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73482" y="257383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9832" y="247858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78674" y="-76200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95477" y="-1448240"/>
            <a:ext cx="4982761" cy="6643682"/>
          </a:xfrm>
          <a:custGeom>
            <a:avLst/>
            <a:gdLst/>
            <a:ahLst/>
            <a:cxnLst/>
            <a:rect r="r" b="b" t="t" l="l"/>
            <a:pathLst>
              <a:path h="6643682" w="4982761">
                <a:moveTo>
                  <a:pt x="0" y="0"/>
                </a:moveTo>
                <a:lnTo>
                  <a:pt x="4982761" y="0"/>
                </a:lnTo>
                <a:lnTo>
                  <a:pt x="4982761" y="6643682"/>
                </a:lnTo>
                <a:lnTo>
                  <a:pt x="0" y="6643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61142" y="1230311"/>
            <a:ext cx="5480979" cy="7307973"/>
          </a:xfrm>
          <a:custGeom>
            <a:avLst/>
            <a:gdLst/>
            <a:ahLst/>
            <a:cxnLst/>
            <a:rect r="r" b="b" t="t" l="l"/>
            <a:pathLst>
              <a:path h="7307973" w="5480979">
                <a:moveTo>
                  <a:pt x="0" y="0"/>
                </a:moveTo>
                <a:lnTo>
                  <a:pt x="5480980" y="0"/>
                </a:lnTo>
                <a:lnTo>
                  <a:pt x="5480980" y="7307972"/>
                </a:lnTo>
                <a:lnTo>
                  <a:pt x="0" y="730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89216" y="2592884"/>
            <a:ext cx="5806348" cy="7741797"/>
          </a:xfrm>
          <a:custGeom>
            <a:avLst/>
            <a:gdLst/>
            <a:ahLst/>
            <a:cxnLst/>
            <a:rect r="r" b="b" t="t" l="l"/>
            <a:pathLst>
              <a:path h="7741797" w="5806348">
                <a:moveTo>
                  <a:pt x="0" y="0"/>
                </a:moveTo>
                <a:lnTo>
                  <a:pt x="5806348" y="0"/>
                </a:lnTo>
                <a:lnTo>
                  <a:pt x="5806348" y="7741797"/>
                </a:lnTo>
                <a:lnTo>
                  <a:pt x="0" y="7741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43046" y="306092"/>
            <a:ext cx="5333163" cy="7110885"/>
          </a:xfrm>
          <a:custGeom>
            <a:avLst/>
            <a:gdLst/>
            <a:ahLst/>
            <a:cxnLst/>
            <a:rect r="r" b="b" t="t" l="l"/>
            <a:pathLst>
              <a:path h="7110885" w="5333163">
                <a:moveTo>
                  <a:pt x="0" y="0"/>
                </a:moveTo>
                <a:lnTo>
                  <a:pt x="5333164" y="0"/>
                </a:lnTo>
                <a:lnTo>
                  <a:pt x="5333164" y="7110885"/>
                </a:lnTo>
                <a:lnTo>
                  <a:pt x="0" y="7110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74807" y="515023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73220" y="4288606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24479" y="-436791"/>
            <a:ext cx="5294825" cy="7059766"/>
          </a:xfrm>
          <a:custGeom>
            <a:avLst/>
            <a:gdLst/>
            <a:ahLst/>
            <a:cxnLst/>
            <a:rect r="r" b="b" t="t" l="l"/>
            <a:pathLst>
              <a:path h="7059766" w="5294825">
                <a:moveTo>
                  <a:pt x="0" y="0"/>
                </a:moveTo>
                <a:lnTo>
                  <a:pt x="5294824" y="0"/>
                </a:lnTo>
                <a:lnTo>
                  <a:pt x="5294824" y="7059766"/>
                </a:lnTo>
                <a:lnTo>
                  <a:pt x="0" y="7059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73220" y="-1112233"/>
            <a:ext cx="4632994" cy="6177325"/>
          </a:xfrm>
          <a:custGeom>
            <a:avLst/>
            <a:gdLst/>
            <a:ahLst/>
            <a:cxnLst/>
            <a:rect r="r" b="b" t="t" l="l"/>
            <a:pathLst>
              <a:path h="6177325" w="4632994">
                <a:moveTo>
                  <a:pt x="0" y="0"/>
                </a:moveTo>
                <a:lnTo>
                  <a:pt x="4632994" y="0"/>
                </a:lnTo>
                <a:lnTo>
                  <a:pt x="4632994" y="6177325"/>
                </a:lnTo>
                <a:lnTo>
                  <a:pt x="0" y="6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01632" y="-1201758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57583" y="2946593"/>
            <a:ext cx="5483874" cy="7311832"/>
          </a:xfrm>
          <a:custGeom>
            <a:avLst/>
            <a:gdLst/>
            <a:ahLst/>
            <a:cxnLst/>
            <a:rect r="r" b="b" t="t" l="l"/>
            <a:pathLst>
              <a:path h="7311832" w="5483874">
                <a:moveTo>
                  <a:pt x="0" y="0"/>
                </a:moveTo>
                <a:lnTo>
                  <a:pt x="5483874" y="0"/>
                </a:lnTo>
                <a:lnTo>
                  <a:pt x="5483874" y="7311832"/>
                </a:lnTo>
                <a:lnTo>
                  <a:pt x="0" y="73118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56560" y="3968151"/>
            <a:ext cx="4703418" cy="6271224"/>
          </a:xfrm>
          <a:custGeom>
            <a:avLst/>
            <a:gdLst/>
            <a:ahLst/>
            <a:cxnLst/>
            <a:rect r="r" b="b" t="t" l="l"/>
            <a:pathLst>
              <a:path h="6271224" w="4703418">
                <a:moveTo>
                  <a:pt x="0" y="0"/>
                </a:moveTo>
                <a:lnTo>
                  <a:pt x="4703418" y="0"/>
                </a:lnTo>
                <a:lnTo>
                  <a:pt x="4703418" y="6271224"/>
                </a:lnTo>
                <a:lnTo>
                  <a:pt x="0" y="6271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825343" y="57982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25343" y="-1500182"/>
            <a:ext cx="5286354" cy="7048472"/>
          </a:xfrm>
          <a:custGeom>
            <a:avLst/>
            <a:gdLst/>
            <a:ahLst/>
            <a:cxnLst/>
            <a:rect r="r" b="b" t="t" l="l"/>
            <a:pathLst>
              <a:path h="7048472" w="5286354">
                <a:moveTo>
                  <a:pt x="0" y="0"/>
                </a:moveTo>
                <a:lnTo>
                  <a:pt x="5286354" y="0"/>
                </a:lnTo>
                <a:lnTo>
                  <a:pt x="5286354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45259" y="389075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5259" y="658514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98050" y="904334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035938" y="40990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598928" y="590346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851532" y="9058489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776148" y="408859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596553" y="69990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491690" y="90865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911774" y="187360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531384" y="710643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578356" y="43477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369026" y="916657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501667" y="155693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917462" y="413886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04986" y="6503382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4990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03" t="-4143" r="-25888" b="-942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96357" y="491262"/>
            <a:ext cx="9295285" cy="138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2"/>
              </a:lnSpc>
              <a:spcBef>
                <a:spcPct val="0"/>
              </a:spcBef>
            </a:pPr>
            <a:r>
              <a:rPr lang="en-US" sz="8037">
                <a:solidFill>
                  <a:srgbClr val="FFFFFF"/>
                </a:solidFill>
                <a:latin typeface="Manofa"/>
              </a:rPr>
              <a:t>LEO'S KLEREN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957201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3" y="0"/>
                </a:lnTo>
                <a:lnTo>
                  <a:pt x="3305003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03" t="-4143" r="-25888" b="-942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0804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03" t="-4143" r="-25888" b="-942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24406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03" t="-4143" r="-25888" b="-942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58008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03" t="-4143" r="-25888" b="-942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73482" y="257383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43046" y="306092"/>
            <a:ext cx="5333163" cy="7110885"/>
          </a:xfrm>
          <a:custGeom>
            <a:avLst/>
            <a:gdLst/>
            <a:ahLst/>
            <a:cxnLst/>
            <a:rect r="r" b="b" t="t" l="l"/>
            <a:pathLst>
              <a:path h="7110885" w="5333163">
                <a:moveTo>
                  <a:pt x="0" y="0"/>
                </a:moveTo>
                <a:lnTo>
                  <a:pt x="5333164" y="0"/>
                </a:lnTo>
                <a:lnTo>
                  <a:pt x="5333164" y="7110885"/>
                </a:lnTo>
                <a:lnTo>
                  <a:pt x="0" y="7110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99832" y="247858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78674" y="-76200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95477" y="-1448240"/>
            <a:ext cx="4982761" cy="6643682"/>
          </a:xfrm>
          <a:custGeom>
            <a:avLst/>
            <a:gdLst/>
            <a:ahLst/>
            <a:cxnLst/>
            <a:rect r="r" b="b" t="t" l="l"/>
            <a:pathLst>
              <a:path h="6643682" w="4982761">
                <a:moveTo>
                  <a:pt x="0" y="0"/>
                </a:moveTo>
                <a:lnTo>
                  <a:pt x="4982761" y="0"/>
                </a:lnTo>
                <a:lnTo>
                  <a:pt x="4982761" y="6643682"/>
                </a:lnTo>
                <a:lnTo>
                  <a:pt x="0" y="664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61142" y="1230311"/>
            <a:ext cx="5480979" cy="7307973"/>
          </a:xfrm>
          <a:custGeom>
            <a:avLst/>
            <a:gdLst/>
            <a:ahLst/>
            <a:cxnLst/>
            <a:rect r="r" b="b" t="t" l="l"/>
            <a:pathLst>
              <a:path h="7307973" w="5480979">
                <a:moveTo>
                  <a:pt x="0" y="0"/>
                </a:moveTo>
                <a:lnTo>
                  <a:pt x="5480980" y="0"/>
                </a:lnTo>
                <a:lnTo>
                  <a:pt x="5480980" y="7307972"/>
                </a:lnTo>
                <a:lnTo>
                  <a:pt x="0" y="73079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89216" y="2592884"/>
            <a:ext cx="5806348" cy="7741797"/>
          </a:xfrm>
          <a:custGeom>
            <a:avLst/>
            <a:gdLst/>
            <a:ahLst/>
            <a:cxnLst/>
            <a:rect r="r" b="b" t="t" l="l"/>
            <a:pathLst>
              <a:path h="7741797" w="5806348">
                <a:moveTo>
                  <a:pt x="0" y="0"/>
                </a:moveTo>
                <a:lnTo>
                  <a:pt x="5806348" y="0"/>
                </a:lnTo>
                <a:lnTo>
                  <a:pt x="5806348" y="7741797"/>
                </a:lnTo>
                <a:lnTo>
                  <a:pt x="0" y="7741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74807" y="515023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73220" y="4288606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24479" y="-436791"/>
            <a:ext cx="5294825" cy="7059766"/>
          </a:xfrm>
          <a:custGeom>
            <a:avLst/>
            <a:gdLst/>
            <a:ahLst/>
            <a:cxnLst/>
            <a:rect r="r" b="b" t="t" l="l"/>
            <a:pathLst>
              <a:path h="7059766" w="5294825">
                <a:moveTo>
                  <a:pt x="0" y="0"/>
                </a:moveTo>
                <a:lnTo>
                  <a:pt x="5294824" y="0"/>
                </a:lnTo>
                <a:lnTo>
                  <a:pt x="5294824" y="7059766"/>
                </a:lnTo>
                <a:lnTo>
                  <a:pt x="0" y="7059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73220" y="-1112233"/>
            <a:ext cx="4632994" cy="6177325"/>
          </a:xfrm>
          <a:custGeom>
            <a:avLst/>
            <a:gdLst/>
            <a:ahLst/>
            <a:cxnLst/>
            <a:rect r="r" b="b" t="t" l="l"/>
            <a:pathLst>
              <a:path h="6177325" w="4632994">
                <a:moveTo>
                  <a:pt x="0" y="0"/>
                </a:moveTo>
                <a:lnTo>
                  <a:pt x="4632994" y="0"/>
                </a:lnTo>
                <a:lnTo>
                  <a:pt x="4632994" y="6177325"/>
                </a:lnTo>
                <a:lnTo>
                  <a:pt x="0" y="6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01632" y="-1201758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57583" y="2946593"/>
            <a:ext cx="5483874" cy="7311832"/>
          </a:xfrm>
          <a:custGeom>
            <a:avLst/>
            <a:gdLst/>
            <a:ahLst/>
            <a:cxnLst/>
            <a:rect r="r" b="b" t="t" l="l"/>
            <a:pathLst>
              <a:path h="7311832" w="5483874">
                <a:moveTo>
                  <a:pt x="0" y="0"/>
                </a:moveTo>
                <a:lnTo>
                  <a:pt x="5483874" y="0"/>
                </a:lnTo>
                <a:lnTo>
                  <a:pt x="5483874" y="7311832"/>
                </a:lnTo>
                <a:lnTo>
                  <a:pt x="0" y="73118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56560" y="3968151"/>
            <a:ext cx="4703418" cy="6271224"/>
          </a:xfrm>
          <a:custGeom>
            <a:avLst/>
            <a:gdLst/>
            <a:ahLst/>
            <a:cxnLst/>
            <a:rect r="r" b="b" t="t" l="l"/>
            <a:pathLst>
              <a:path h="6271224" w="4703418">
                <a:moveTo>
                  <a:pt x="0" y="0"/>
                </a:moveTo>
                <a:lnTo>
                  <a:pt x="4703418" y="0"/>
                </a:lnTo>
                <a:lnTo>
                  <a:pt x="4703418" y="6271224"/>
                </a:lnTo>
                <a:lnTo>
                  <a:pt x="0" y="6271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825343" y="57982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25343" y="-1500182"/>
            <a:ext cx="5286354" cy="7048472"/>
          </a:xfrm>
          <a:custGeom>
            <a:avLst/>
            <a:gdLst/>
            <a:ahLst/>
            <a:cxnLst/>
            <a:rect r="r" b="b" t="t" l="l"/>
            <a:pathLst>
              <a:path h="7048472" w="5286354">
                <a:moveTo>
                  <a:pt x="0" y="0"/>
                </a:moveTo>
                <a:lnTo>
                  <a:pt x="5286354" y="0"/>
                </a:lnTo>
                <a:lnTo>
                  <a:pt x="5286354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45259" y="389075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5259" y="658514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98050" y="904334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035938" y="40990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598928" y="590346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851532" y="9058489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776148" y="408859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596553" y="69990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491690" y="90865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911774" y="187360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531384" y="710643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578356" y="43477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369026" y="916657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501667" y="155693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917462" y="413886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04986" y="6503382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4990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5994" r="-26067" b="-885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29992" y="525573"/>
            <a:ext cx="11284463" cy="138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2"/>
              </a:lnSpc>
              <a:spcBef>
                <a:spcPct val="0"/>
              </a:spcBef>
            </a:pPr>
            <a:r>
              <a:rPr lang="en-US" sz="8037">
                <a:solidFill>
                  <a:srgbClr val="FFFFFF"/>
                </a:solidFill>
                <a:latin typeface="Manofa"/>
              </a:rPr>
              <a:t>CHARLIES KLEREN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957201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3" y="0"/>
                </a:lnTo>
                <a:lnTo>
                  <a:pt x="3305003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5994" r="-26067" b="-885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0804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5994" r="-26067" b="-885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24406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5994" r="-26067" b="-885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58008" y="2559469"/>
            <a:ext cx="3305002" cy="5742194"/>
          </a:xfrm>
          <a:custGeom>
            <a:avLst/>
            <a:gdLst/>
            <a:ahLst/>
            <a:cxnLst/>
            <a:rect r="r" b="b" t="t" l="l"/>
            <a:pathLst>
              <a:path h="5742194" w="3305002">
                <a:moveTo>
                  <a:pt x="0" y="0"/>
                </a:moveTo>
                <a:lnTo>
                  <a:pt x="3305002" y="0"/>
                </a:lnTo>
                <a:lnTo>
                  <a:pt x="3305002" y="5742194"/>
                </a:lnTo>
                <a:lnTo>
                  <a:pt x="0" y="57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5994" r="-26067" b="-885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73482" y="257383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9832" y="2478584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78674" y="-76200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95477" y="-1448240"/>
            <a:ext cx="4982761" cy="6643682"/>
          </a:xfrm>
          <a:custGeom>
            <a:avLst/>
            <a:gdLst/>
            <a:ahLst/>
            <a:cxnLst/>
            <a:rect r="r" b="b" t="t" l="l"/>
            <a:pathLst>
              <a:path h="6643682" w="4982761">
                <a:moveTo>
                  <a:pt x="0" y="0"/>
                </a:moveTo>
                <a:lnTo>
                  <a:pt x="4982761" y="0"/>
                </a:lnTo>
                <a:lnTo>
                  <a:pt x="4982761" y="6643682"/>
                </a:lnTo>
                <a:lnTo>
                  <a:pt x="0" y="6643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61142" y="1230311"/>
            <a:ext cx="5480979" cy="7307973"/>
          </a:xfrm>
          <a:custGeom>
            <a:avLst/>
            <a:gdLst/>
            <a:ahLst/>
            <a:cxnLst/>
            <a:rect r="r" b="b" t="t" l="l"/>
            <a:pathLst>
              <a:path h="7307973" w="5480979">
                <a:moveTo>
                  <a:pt x="0" y="0"/>
                </a:moveTo>
                <a:lnTo>
                  <a:pt x="5480980" y="0"/>
                </a:lnTo>
                <a:lnTo>
                  <a:pt x="5480980" y="7307972"/>
                </a:lnTo>
                <a:lnTo>
                  <a:pt x="0" y="730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89216" y="2592884"/>
            <a:ext cx="5806348" cy="7741797"/>
          </a:xfrm>
          <a:custGeom>
            <a:avLst/>
            <a:gdLst/>
            <a:ahLst/>
            <a:cxnLst/>
            <a:rect r="r" b="b" t="t" l="l"/>
            <a:pathLst>
              <a:path h="7741797" w="5806348">
                <a:moveTo>
                  <a:pt x="0" y="0"/>
                </a:moveTo>
                <a:lnTo>
                  <a:pt x="5806348" y="0"/>
                </a:lnTo>
                <a:lnTo>
                  <a:pt x="5806348" y="7741797"/>
                </a:lnTo>
                <a:lnTo>
                  <a:pt x="0" y="7741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43046" y="306092"/>
            <a:ext cx="5333163" cy="7110885"/>
          </a:xfrm>
          <a:custGeom>
            <a:avLst/>
            <a:gdLst/>
            <a:ahLst/>
            <a:cxnLst/>
            <a:rect r="r" b="b" t="t" l="l"/>
            <a:pathLst>
              <a:path h="7110885" w="5333163">
                <a:moveTo>
                  <a:pt x="0" y="0"/>
                </a:moveTo>
                <a:lnTo>
                  <a:pt x="5333164" y="0"/>
                </a:lnTo>
                <a:lnTo>
                  <a:pt x="5333164" y="7110885"/>
                </a:lnTo>
                <a:lnTo>
                  <a:pt x="0" y="7110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74807" y="515023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73220" y="4288606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24479" y="-436791"/>
            <a:ext cx="5294825" cy="7059766"/>
          </a:xfrm>
          <a:custGeom>
            <a:avLst/>
            <a:gdLst/>
            <a:ahLst/>
            <a:cxnLst/>
            <a:rect r="r" b="b" t="t" l="l"/>
            <a:pathLst>
              <a:path h="7059766" w="5294825">
                <a:moveTo>
                  <a:pt x="0" y="0"/>
                </a:moveTo>
                <a:lnTo>
                  <a:pt x="5294824" y="0"/>
                </a:lnTo>
                <a:lnTo>
                  <a:pt x="5294824" y="7059766"/>
                </a:lnTo>
                <a:lnTo>
                  <a:pt x="0" y="7059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73220" y="-1112233"/>
            <a:ext cx="4632994" cy="6177325"/>
          </a:xfrm>
          <a:custGeom>
            <a:avLst/>
            <a:gdLst/>
            <a:ahLst/>
            <a:cxnLst/>
            <a:rect r="r" b="b" t="t" l="l"/>
            <a:pathLst>
              <a:path h="6177325" w="4632994">
                <a:moveTo>
                  <a:pt x="0" y="0"/>
                </a:moveTo>
                <a:lnTo>
                  <a:pt x="4632994" y="0"/>
                </a:lnTo>
                <a:lnTo>
                  <a:pt x="4632994" y="6177325"/>
                </a:lnTo>
                <a:lnTo>
                  <a:pt x="0" y="6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01632" y="-1201758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5" y="0"/>
                </a:lnTo>
                <a:lnTo>
                  <a:pt x="5749155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57583" y="2946593"/>
            <a:ext cx="5483874" cy="7311832"/>
          </a:xfrm>
          <a:custGeom>
            <a:avLst/>
            <a:gdLst/>
            <a:ahLst/>
            <a:cxnLst/>
            <a:rect r="r" b="b" t="t" l="l"/>
            <a:pathLst>
              <a:path h="7311832" w="5483874">
                <a:moveTo>
                  <a:pt x="0" y="0"/>
                </a:moveTo>
                <a:lnTo>
                  <a:pt x="5483874" y="0"/>
                </a:lnTo>
                <a:lnTo>
                  <a:pt x="5483874" y="7311832"/>
                </a:lnTo>
                <a:lnTo>
                  <a:pt x="0" y="73118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56560" y="3968151"/>
            <a:ext cx="4703418" cy="6271224"/>
          </a:xfrm>
          <a:custGeom>
            <a:avLst/>
            <a:gdLst/>
            <a:ahLst/>
            <a:cxnLst/>
            <a:rect r="r" b="b" t="t" l="l"/>
            <a:pathLst>
              <a:path h="6271224" w="4703418">
                <a:moveTo>
                  <a:pt x="0" y="0"/>
                </a:moveTo>
                <a:lnTo>
                  <a:pt x="4703418" y="0"/>
                </a:lnTo>
                <a:lnTo>
                  <a:pt x="4703418" y="6271224"/>
                </a:lnTo>
                <a:lnTo>
                  <a:pt x="0" y="6271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825343" y="57982"/>
            <a:ext cx="5749156" cy="7665541"/>
          </a:xfrm>
          <a:custGeom>
            <a:avLst/>
            <a:gdLst/>
            <a:ahLst/>
            <a:cxnLst/>
            <a:rect r="r" b="b" t="t" l="l"/>
            <a:pathLst>
              <a:path h="7665541" w="5749156">
                <a:moveTo>
                  <a:pt x="0" y="0"/>
                </a:moveTo>
                <a:lnTo>
                  <a:pt x="5749156" y="0"/>
                </a:lnTo>
                <a:lnTo>
                  <a:pt x="5749156" y="7665541"/>
                </a:lnTo>
                <a:lnTo>
                  <a:pt x="0" y="76655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25343" y="-1500182"/>
            <a:ext cx="5286354" cy="7048472"/>
          </a:xfrm>
          <a:custGeom>
            <a:avLst/>
            <a:gdLst/>
            <a:ahLst/>
            <a:cxnLst/>
            <a:rect r="r" b="b" t="t" l="l"/>
            <a:pathLst>
              <a:path h="7048472" w="5286354">
                <a:moveTo>
                  <a:pt x="0" y="0"/>
                </a:moveTo>
                <a:lnTo>
                  <a:pt x="5286354" y="0"/>
                </a:lnTo>
                <a:lnTo>
                  <a:pt x="5286354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45259" y="389075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5259" y="658514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98050" y="904334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035938" y="40990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598928" y="590346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851532" y="9058489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776148" y="408859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596553" y="69990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491690" y="9086556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6" y="0"/>
                </a:lnTo>
                <a:lnTo>
                  <a:pt x="795706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911774" y="1873601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531384" y="710643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578356" y="434779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369026" y="9166570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501667" y="1556938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917462" y="4138863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04986" y="6503382"/>
            <a:ext cx="795707" cy="795707"/>
          </a:xfrm>
          <a:custGeom>
            <a:avLst/>
            <a:gdLst/>
            <a:ahLst/>
            <a:cxnLst/>
            <a:rect r="r" b="b" t="t" l="l"/>
            <a:pathLst>
              <a:path h="795707" w="795707">
                <a:moveTo>
                  <a:pt x="0" y="0"/>
                </a:moveTo>
                <a:lnTo>
                  <a:pt x="795707" y="0"/>
                </a:lnTo>
                <a:lnTo>
                  <a:pt x="795707" y="795707"/>
                </a:lnTo>
                <a:lnTo>
                  <a:pt x="0" y="7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060295" y="9147520"/>
            <a:ext cx="847643" cy="847643"/>
          </a:xfrm>
          <a:custGeom>
            <a:avLst/>
            <a:gdLst/>
            <a:ahLst/>
            <a:cxnLst/>
            <a:rect r="r" b="b" t="t" l="l"/>
            <a:pathLst>
              <a:path h="847643" w="847643">
                <a:moveTo>
                  <a:pt x="0" y="0"/>
                </a:moveTo>
                <a:lnTo>
                  <a:pt x="847642" y="0"/>
                </a:lnTo>
                <a:lnTo>
                  <a:pt x="847642" y="847642"/>
                </a:lnTo>
                <a:lnTo>
                  <a:pt x="0" y="8476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5850" y="1028700"/>
            <a:ext cx="8701826" cy="6526370"/>
          </a:xfrm>
          <a:custGeom>
            <a:avLst/>
            <a:gdLst/>
            <a:ahLst/>
            <a:cxnLst/>
            <a:rect r="r" b="b" t="t" l="l"/>
            <a:pathLst>
              <a:path h="6526370" w="8701826">
                <a:moveTo>
                  <a:pt x="0" y="0"/>
                </a:moveTo>
                <a:lnTo>
                  <a:pt x="8701826" y="0"/>
                </a:lnTo>
                <a:lnTo>
                  <a:pt x="8701826" y="6526370"/>
                </a:lnTo>
                <a:lnTo>
                  <a:pt x="0" y="6526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68312" y="-1529370"/>
            <a:ext cx="8451569" cy="11268758"/>
          </a:xfrm>
          <a:custGeom>
            <a:avLst/>
            <a:gdLst/>
            <a:ahLst/>
            <a:cxnLst/>
            <a:rect r="r" b="b" t="t" l="l"/>
            <a:pathLst>
              <a:path h="11268758" w="8451569">
                <a:moveTo>
                  <a:pt x="0" y="0"/>
                </a:moveTo>
                <a:lnTo>
                  <a:pt x="8451569" y="0"/>
                </a:lnTo>
                <a:lnTo>
                  <a:pt x="8451569" y="11268758"/>
                </a:lnTo>
                <a:lnTo>
                  <a:pt x="0" y="112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490523">
            <a:off x="8677996" y="4040837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2580632" y="0"/>
                </a:moveTo>
                <a:lnTo>
                  <a:pt x="0" y="0"/>
                </a:lnTo>
                <a:lnTo>
                  <a:pt x="0" y="4102162"/>
                </a:lnTo>
                <a:lnTo>
                  <a:pt x="2580632" y="4102162"/>
                </a:lnTo>
                <a:lnTo>
                  <a:pt x="25806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73489"/>
            <a:ext cx="6906993" cy="10360489"/>
          </a:xfrm>
          <a:custGeom>
            <a:avLst/>
            <a:gdLst/>
            <a:ahLst/>
            <a:cxnLst/>
            <a:rect r="r" b="b" t="t" l="l"/>
            <a:pathLst>
              <a:path h="10360489" w="6906993">
                <a:moveTo>
                  <a:pt x="0" y="0"/>
                </a:moveTo>
                <a:lnTo>
                  <a:pt x="6906993" y="0"/>
                </a:lnTo>
                <a:lnTo>
                  <a:pt x="6906993" y="10360489"/>
                </a:lnTo>
                <a:lnTo>
                  <a:pt x="0" y="10360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89884">
            <a:off x="7084592" y="2053928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2" y="0"/>
                </a:lnTo>
                <a:lnTo>
                  <a:pt x="2580632" y="4102162"/>
                </a:lnTo>
                <a:lnTo>
                  <a:pt x="0" y="410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20917" y="1677566"/>
            <a:ext cx="7324285" cy="9765714"/>
          </a:xfrm>
          <a:custGeom>
            <a:avLst/>
            <a:gdLst/>
            <a:ahLst/>
            <a:cxnLst/>
            <a:rect r="r" b="b" t="t" l="l"/>
            <a:pathLst>
              <a:path h="9765714" w="7324285">
                <a:moveTo>
                  <a:pt x="0" y="0"/>
                </a:moveTo>
                <a:lnTo>
                  <a:pt x="7324286" y="0"/>
                </a:lnTo>
                <a:lnTo>
                  <a:pt x="7324286" y="9765714"/>
                </a:lnTo>
                <a:lnTo>
                  <a:pt x="0" y="9765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6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07035" y="7694948"/>
            <a:ext cx="2187315" cy="2187315"/>
          </a:xfrm>
          <a:custGeom>
            <a:avLst/>
            <a:gdLst/>
            <a:ahLst/>
            <a:cxnLst/>
            <a:rect r="r" b="b" t="t" l="l"/>
            <a:pathLst>
              <a:path h="2187315" w="2187315">
                <a:moveTo>
                  <a:pt x="0" y="0"/>
                </a:moveTo>
                <a:lnTo>
                  <a:pt x="2187315" y="0"/>
                </a:lnTo>
                <a:lnTo>
                  <a:pt x="2187315" y="2187315"/>
                </a:lnTo>
                <a:lnTo>
                  <a:pt x="0" y="218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2771" y="904337"/>
            <a:ext cx="9608021" cy="6401344"/>
          </a:xfrm>
          <a:custGeom>
            <a:avLst/>
            <a:gdLst/>
            <a:ahLst/>
            <a:cxnLst/>
            <a:rect r="r" b="b" t="t" l="l"/>
            <a:pathLst>
              <a:path h="6401344" w="9608021">
                <a:moveTo>
                  <a:pt x="0" y="0"/>
                </a:moveTo>
                <a:lnTo>
                  <a:pt x="9608021" y="0"/>
                </a:lnTo>
                <a:lnTo>
                  <a:pt x="9608021" y="6401344"/>
                </a:lnTo>
                <a:lnTo>
                  <a:pt x="0" y="6401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89884">
            <a:off x="10094964" y="599208"/>
            <a:ext cx="2580633" cy="4102162"/>
          </a:xfrm>
          <a:custGeom>
            <a:avLst/>
            <a:gdLst/>
            <a:ahLst/>
            <a:cxnLst/>
            <a:rect r="r" b="b" t="t" l="l"/>
            <a:pathLst>
              <a:path h="4102162" w="2580633">
                <a:moveTo>
                  <a:pt x="0" y="0"/>
                </a:moveTo>
                <a:lnTo>
                  <a:pt x="2580633" y="0"/>
                </a:lnTo>
                <a:lnTo>
                  <a:pt x="2580633" y="4102162"/>
                </a:lnTo>
                <a:lnTo>
                  <a:pt x="0" y="4102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51393" y="2650289"/>
            <a:ext cx="8146053" cy="10861404"/>
          </a:xfrm>
          <a:custGeom>
            <a:avLst/>
            <a:gdLst/>
            <a:ahLst/>
            <a:cxnLst/>
            <a:rect r="r" b="b" t="t" l="l"/>
            <a:pathLst>
              <a:path h="10861404" w="8146053">
                <a:moveTo>
                  <a:pt x="0" y="0"/>
                </a:moveTo>
                <a:lnTo>
                  <a:pt x="8146053" y="0"/>
                </a:lnTo>
                <a:lnTo>
                  <a:pt x="8146053" y="10861403"/>
                </a:lnTo>
                <a:lnTo>
                  <a:pt x="0" y="1086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DAFl_VXJQm4</dc:identifier>
  <dcterms:modified xsi:type="dcterms:W3CDTF">2011-08-01T06:04:30Z</dcterms:modified>
  <cp:revision>1</cp:revision>
  <dc:title>Amira, Leo en Charlie - presentatie</dc:title>
</cp:coreProperties>
</file>