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</p:sldIdLst>
  <p:sldSz cx="18288000" cy="10287000"/>
  <p:notesSz cx="6858000" cy="9144000"/>
  <p:embeddedFontLst>
    <p:embeddedFont>
      <p:font typeface="Manofa" charset="1" panose="00000500000000000000"/>
      <p:regular r:id="rId8"/>
    </p:embeddedFont>
    <p:embeddedFont>
      <p:font typeface="Open Sans 1 Bold" charset="1" panose="020B0806030504020204"/>
      <p:regular r:id="rId9"/>
    </p:embeddedFont>
    <p:embeddedFont>
      <p:font typeface="Open Sans 2 Bold" charset="1" panose="00000000000000000000"/>
      <p:regular r:id="rId1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.png" Type="http://schemas.openxmlformats.org/officeDocument/2006/relationships/image"/><Relationship Id="rId11" Target="../media/image13.svg" Type="http://schemas.openxmlformats.org/officeDocument/2006/relationships/image"/><Relationship Id="rId12" Target="../media/image14.png" Type="http://schemas.openxmlformats.org/officeDocument/2006/relationships/image"/><Relationship Id="rId13" Target="../media/image15.svg" Type="http://schemas.openxmlformats.org/officeDocument/2006/relationships/image"/><Relationship Id="rId14" Target="../media/image16.png" Type="http://schemas.openxmlformats.org/officeDocument/2006/relationships/image"/><Relationship Id="rId15" Target="../media/image17.svg" Type="http://schemas.openxmlformats.org/officeDocument/2006/relationships/image"/><Relationship Id="rId16" Target="../media/image18.png" Type="http://schemas.openxmlformats.org/officeDocument/2006/relationships/image"/><Relationship Id="rId17" Target="../media/image19.svg" Type="http://schemas.openxmlformats.org/officeDocument/2006/relationships/image"/><Relationship Id="rId18" Target="../media/image20.png" Type="http://schemas.openxmlformats.org/officeDocument/2006/relationships/image"/><Relationship Id="rId19" Target="../media/image21.svg" Type="http://schemas.openxmlformats.org/officeDocument/2006/relationships/image"/><Relationship Id="rId2" Target="../media/image5.png" Type="http://schemas.openxmlformats.org/officeDocument/2006/relationships/image"/><Relationship Id="rId20" Target="../media/image22.png" Type="http://schemas.openxmlformats.org/officeDocument/2006/relationships/image"/><Relationship Id="rId21" Target="../media/image23.svg" Type="http://schemas.openxmlformats.org/officeDocument/2006/relationships/image"/><Relationship Id="rId22" Target="../media/image4.png" Type="http://schemas.openxmlformats.org/officeDocument/2006/relationships/image"/><Relationship Id="rId3" Target="../media/image6.png" Type="http://schemas.openxmlformats.org/officeDocument/2006/relationships/image"/><Relationship Id="rId4" Target="../media/image2.png" Type="http://schemas.openxmlformats.org/officeDocument/2006/relationships/image"/><Relationship Id="rId5" Target="../media/image7.png" Type="http://schemas.openxmlformats.org/officeDocument/2006/relationships/image"/><Relationship Id="rId6" Target="../media/image8.png" Type="http://schemas.openxmlformats.org/officeDocument/2006/relationships/image"/><Relationship Id="rId7" Target="../media/image9.svg" Type="http://schemas.openxmlformats.org/officeDocument/2006/relationships/image"/><Relationship Id="rId8" Target="../media/image10.png" Type="http://schemas.openxmlformats.org/officeDocument/2006/relationships/image"/><Relationship Id="rId9" Target="../media/image11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20" r="-16566" b="-9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308842" y="8176845"/>
            <a:ext cx="2973989" cy="2062530"/>
          </a:xfrm>
          <a:custGeom>
            <a:avLst/>
            <a:gdLst/>
            <a:ahLst/>
            <a:cxnLst/>
            <a:rect r="r" b="b" t="t" l="l"/>
            <a:pathLst>
              <a:path h="2062530" w="2973989">
                <a:moveTo>
                  <a:pt x="0" y="0"/>
                </a:moveTo>
                <a:lnTo>
                  <a:pt x="2973989" y="0"/>
                </a:lnTo>
                <a:lnTo>
                  <a:pt x="2973989" y="2062530"/>
                </a:lnTo>
                <a:lnTo>
                  <a:pt x="0" y="20625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3" t="0" r="-73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5173954" y="278914"/>
            <a:ext cx="1267186" cy="7013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20"/>
              </a:lnSpc>
              <a:spcBef>
                <a:spcPct val="0"/>
              </a:spcBef>
            </a:pPr>
            <a:r>
              <a:rPr lang="en-US" sz="2014">
                <a:solidFill>
                  <a:srgbClr val="021C03"/>
                </a:solidFill>
                <a:latin typeface="Manofa"/>
                <a:ea typeface="Manofa"/>
                <a:cs typeface="Manofa"/>
                <a:sym typeface="Manofa"/>
              </a:rPr>
              <a:t>1ste graad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6282831" y="326539"/>
            <a:ext cx="1696918" cy="1696918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6132889" y="7884600"/>
            <a:ext cx="1846859" cy="2156589"/>
          </a:xfrm>
          <a:custGeom>
            <a:avLst/>
            <a:gdLst/>
            <a:ahLst/>
            <a:cxnLst/>
            <a:rect r="r" b="b" t="t" l="l"/>
            <a:pathLst>
              <a:path h="2156589" w="1846859">
                <a:moveTo>
                  <a:pt x="0" y="0"/>
                </a:moveTo>
                <a:lnTo>
                  <a:pt x="1846859" y="0"/>
                </a:lnTo>
                <a:lnTo>
                  <a:pt x="1846859" y="2156589"/>
                </a:lnTo>
                <a:lnTo>
                  <a:pt x="0" y="21565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7075802" y="2766745"/>
            <a:ext cx="10682719" cy="2237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8959"/>
              </a:lnSpc>
              <a:spcBef>
                <a:spcPct val="0"/>
              </a:spcBef>
            </a:pPr>
            <a:r>
              <a:rPr lang="en-US" sz="6399">
                <a:solidFill>
                  <a:srgbClr val="223F99"/>
                </a:solidFill>
                <a:latin typeface="Manofa"/>
                <a:ea typeface="Manofa"/>
                <a:cs typeface="Manofa"/>
                <a:sym typeface="Manofa"/>
              </a:rPr>
              <a:t>DE WEG NAAR VREDE  SPELREGELS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049" t="-45429" r="-52233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0" y="-11427"/>
            <a:ext cx="18288000" cy="2080254"/>
          </a:xfrm>
          <a:custGeom>
            <a:avLst/>
            <a:gdLst/>
            <a:ahLst/>
            <a:cxnLst/>
            <a:rect r="r" b="b" t="t" l="l"/>
            <a:pathLst>
              <a:path h="2080254" w="18288000">
                <a:moveTo>
                  <a:pt x="18288000" y="0"/>
                </a:moveTo>
                <a:lnTo>
                  <a:pt x="0" y="0"/>
                </a:lnTo>
                <a:lnTo>
                  <a:pt x="0" y="2080254"/>
                </a:lnTo>
                <a:lnTo>
                  <a:pt x="18288000" y="2080254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3"/>
            <a:stretch>
              <a:fillRect l="0" t="-97008" r="0" b="-97008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443455" y="-11427"/>
            <a:ext cx="2973989" cy="2062530"/>
          </a:xfrm>
          <a:custGeom>
            <a:avLst/>
            <a:gdLst/>
            <a:ahLst/>
            <a:cxnLst/>
            <a:rect r="r" b="b" t="t" l="l"/>
            <a:pathLst>
              <a:path h="2062530" w="2973989">
                <a:moveTo>
                  <a:pt x="0" y="0"/>
                </a:moveTo>
                <a:lnTo>
                  <a:pt x="2973989" y="0"/>
                </a:lnTo>
                <a:lnTo>
                  <a:pt x="2973989" y="2062530"/>
                </a:lnTo>
                <a:lnTo>
                  <a:pt x="0" y="20625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3" t="0" r="-73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true" rot="-10800000">
            <a:off x="15454764" y="7244417"/>
            <a:ext cx="3609071" cy="3445998"/>
          </a:xfrm>
          <a:custGeom>
            <a:avLst/>
            <a:gdLst/>
            <a:ahLst/>
            <a:cxnLst/>
            <a:rect r="r" b="b" t="t" l="l"/>
            <a:pathLst>
              <a:path h="3445998" w="3609071">
                <a:moveTo>
                  <a:pt x="0" y="3445998"/>
                </a:moveTo>
                <a:lnTo>
                  <a:pt x="3609072" y="3445998"/>
                </a:lnTo>
                <a:lnTo>
                  <a:pt x="3609072" y="0"/>
                </a:lnTo>
                <a:lnTo>
                  <a:pt x="0" y="0"/>
                </a:lnTo>
                <a:lnTo>
                  <a:pt x="0" y="3445998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701923" y="2207050"/>
            <a:ext cx="3335364" cy="7722553"/>
            <a:chOff x="0" y="0"/>
            <a:chExt cx="4447152" cy="10296738"/>
          </a:xfrm>
        </p:grpSpPr>
        <p:grpSp>
          <p:nvGrpSpPr>
            <p:cNvPr name="Group 7" id="7"/>
            <p:cNvGrpSpPr/>
            <p:nvPr/>
          </p:nvGrpSpPr>
          <p:grpSpPr>
            <a:xfrm rot="0">
              <a:off x="1211454" y="0"/>
              <a:ext cx="2024243" cy="2024243"/>
              <a:chOff x="0" y="0"/>
              <a:chExt cx="812800" cy="812800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C233"/>
              </a:solidFill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anchor="ctr" rtlCol="false" tIns="50623" lIns="50623" bIns="50623" rIns="50623"/>
              <a:lstStyle/>
              <a:p>
                <a:pPr algn="ctr">
                  <a:lnSpc>
                    <a:spcPts val="2820"/>
                  </a:lnSpc>
                </a:pPr>
              </a:p>
            </p:txBody>
          </p:sp>
        </p:grpSp>
        <p:sp>
          <p:nvSpPr>
            <p:cNvPr name="Freeform 10" id="10"/>
            <p:cNvSpPr/>
            <p:nvPr/>
          </p:nvSpPr>
          <p:spPr>
            <a:xfrm flipH="false" flipV="false" rot="0">
              <a:off x="1792863" y="293003"/>
              <a:ext cx="861425" cy="1378280"/>
            </a:xfrm>
            <a:custGeom>
              <a:avLst/>
              <a:gdLst/>
              <a:ahLst/>
              <a:cxnLst/>
              <a:rect r="r" b="b" t="t" l="l"/>
              <a:pathLst>
                <a:path h="1378280" w="861425">
                  <a:moveTo>
                    <a:pt x="0" y="0"/>
                  </a:moveTo>
                  <a:lnTo>
                    <a:pt x="861425" y="0"/>
                  </a:lnTo>
                  <a:lnTo>
                    <a:pt x="861425" y="1378280"/>
                  </a:lnTo>
                  <a:lnTo>
                    <a:pt x="0" y="1378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 rot="0">
              <a:off x="569388" y="2111658"/>
              <a:ext cx="3308376" cy="1149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62"/>
                </a:lnSpc>
              </a:pPr>
              <a:r>
                <a:rPr lang="en-US" sz="1885" b="true">
                  <a:solidFill>
                    <a:srgbClr val="182122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Elke speler gebruikt</a:t>
              </a:r>
            </a:p>
            <a:p>
              <a:pPr algn="ctr">
                <a:lnSpc>
                  <a:spcPts val="2262"/>
                </a:lnSpc>
              </a:pPr>
              <a:r>
                <a:rPr lang="en-US" sz="1885" b="true">
                  <a:solidFill>
                    <a:srgbClr val="182122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 een klein voorwerp als pion.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0" y="9143580"/>
              <a:ext cx="4447152" cy="11531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69"/>
                </a:lnSpc>
              </a:pPr>
              <a:r>
                <a:rPr lang="en-US" b="true" sz="1891">
                  <a:solidFill>
                    <a:srgbClr val="182122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Voel je je niet comfortabel bij een vraag of stelling? </a:t>
              </a:r>
            </a:p>
            <a:p>
              <a:pPr algn="ctr">
                <a:lnSpc>
                  <a:spcPts val="2269"/>
                </a:lnSpc>
              </a:pPr>
              <a:r>
                <a:rPr lang="en-US" b="true" sz="1891">
                  <a:solidFill>
                    <a:srgbClr val="182122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Trek dan een nieuwe kaart.</a:t>
              </a:r>
            </a:p>
          </p:txBody>
        </p:sp>
        <p:sp>
          <p:nvSpPr>
            <p:cNvPr name="Freeform 13" id="13"/>
            <p:cNvSpPr/>
            <p:nvPr/>
          </p:nvSpPr>
          <p:spPr>
            <a:xfrm flipH="false" flipV="false" rot="0">
              <a:off x="1123997" y="7008589"/>
              <a:ext cx="2008093" cy="2008093"/>
            </a:xfrm>
            <a:custGeom>
              <a:avLst/>
              <a:gdLst/>
              <a:ahLst/>
              <a:cxnLst/>
              <a:rect r="r" b="b" t="t" l="l"/>
              <a:pathLst>
                <a:path h="2008093" w="2008093">
                  <a:moveTo>
                    <a:pt x="0" y="0"/>
                  </a:moveTo>
                  <a:lnTo>
                    <a:pt x="2008094" y="0"/>
                  </a:lnTo>
                  <a:lnTo>
                    <a:pt x="2008094" y="2008094"/>
                  </a:lnTo>
                  <a:lnTo>
                    <a:pt x="0" y="20080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14" id="14"/>
            <p:cNvGrpSpPr/>
            <p:nvPr/>
          </p:nvGrpSpPr>
          <p:grpSpPr>
            <a:xfrm rot="0">
              <a:off x="1178927" y="3502108"/>
              <a:ext cx="2029193" cy="2029193"/>
              <a:chOff x="0" y="0"/>
              <a:chExt cx="812800" cy="812800"/>
            </a:xfrm>
          </p:grpSpPr>
          <p:sp>
            <p:nvSpPr>
              <p:cNvPr name="Freeform 15" id="1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C233"/>
              </a:solidFill>
            </p:spPr>
          </p:sp>
          <p:sp>
            <p:nvSpPr>
              <p:cNvPr name="TextBox 16" id="16"/>
              <p:cNvSpPr txBox="true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anchor="ctr" rtlCol="false" tIns="50749" lIns="50749" bIns="50749" rIns="50749"/>
              <a:lstStyle/>
              <a:p>
                <a:pPr algn="ctr">
                  <a:lnSpc>
                    <a:spcPts val="2820"/>
                  </a:lnSpc>
                </a:pPr>
              </a:p>
            </p:txBody>
          </p:sp>
        </p:grpSp>
        <p:sp>
          <p:nvSpPr>
            <p:cNvPr name="Freeform 17" id="17"/>
            <p:cNvSpPr/>
            <p:nvPr/>
          </p:nvSpPr>
          <p:spPr>
            <a:xfrm flipH="false" flipV="false" rot="0">
              <a:off x="1563391" y="3872891"/>
              <a:ext cx="1260264" cy="1287626"/>
            </a:xfrm>
            <a:custGeom>
              <a:avLst/>
              <a:gdLst/>
              <a:ahLst/>
              <a:cxnLst/>
              <a:rect r="r" b="b" t="t" l="l"/>
              <a:pathLst>
                <a:path h="1287626" w="1260264">
                  <a:moveTo>
                    <a:pt x="0" y="0"/>
                  </a:moveTo>
                  <a:lnTo>
                    <a:pt x="1260264" y="0"/>
                  </a:lnTo>
                  <a:lnTo>
                    <a:pt x="1260264" y="1287627"/>
                  </a:lnTo>
                  <a:lnTo>
                    <a:pt x="0" y="12876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8" id="18"/>
            <p:cNvSpPr txBox="true"/>
            <p:nvPr/>
          </p:nvSpPr>
          <p:spPr>
            <a:xfrm rot="0">
              <a:off x="8364" y="5615300"/>
              <a:ext cx="4430424" cy="115199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67"/>
                </a:lnSpc>
              </a:pPr>
              <a:r>
                <a:rPr lang="en-US" sz="1889" b="true">
                  <a:solidFill>
                    <a:srgbClr val="182122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Gooi om beurten met de dobbelsteen. Verzet je pion  het aantal gegooide ogen.</a:t>
              </a:r>
            </a:p>
          </p:txBody>
        </p:sp>
      </p:grpSp>
      <p:sp>
        <p:nvSpPr>
          <p:cNvPr name="Freeform 19" id="19"/>
          <p:cNvSpPr/>
          <p:nvPr/>
        </p:nvSpPr>
        <p:spPr>
          <a:xfrm flipH="false" flipV="false" rot="-10321080">
            <a:off x="9418114" y="4310473"/>
            <a:ext cx="3479548" cy="3514695"/>
          </a:xfrm>
          <a:custGeom>
            <a:avLst/>
            <a:gdLst/>
            <a:ahLst/>
            <a:cxnLst/>
            <a:rect r="r" b="b" t="t" l="l"/>
            <a:pathLst>
              <a:path h="3514695" w="3479548">
                <a:moveTo>
                  <a:pt x="0" y="0"/>
                </a:moveTo>
                <a:lnTo>
                  <a:pt x="3479548" y="0"/>
                </a:lnTo>
                <a:lnTo>
                  <a:pt x="3479548" y="3514695"/>
                </a:lnTo>
                <a:lnTo>
                  <a:pt x="0" y="35146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-2700000">
            <a:off x="9087957" y="5387022"/>
            <a:ext cx="685944" cy="2386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06"/>
              </a:lnSpc>
              <a:spcBef>
                <a:spcPct val="0"/>
              </a:spcBef>
            </a:pPr>
            <a:r>
              <a:rPr lang="en-US" b="true" sz="136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Start</a:t>
            </a:r>
          </a:p>
        </p:txBody>
      </p:sp>
      <p:sp>
        <p:nvSpPr>
          <p:cNvPr name="Freeform 21" id="21"/>
          <p:cNvSpPr/>
          <p:nvPr/>
        </p:nvSpPr>
        <p:spPr>
          <a:xfrm flipH="false" flipV="false" rot="-10490073">
            <a:off x="8973390" y="4310474"/>
            <a:ext cx="1574625" cy="330671"/>
          </a:xfrm>
          <a:custGeom>
            <a:avLst/>
            <a:gdLst/>
            <a:ahLst/>
            <a:cxnLst/>
            <a:rect r="r" b="b" t="t" l="l"/>
            <a:pathLst>
              <a:path h="330671" w="1574625">
                <a:moveTo>
                  <a:pt x="0" y="0"/>
                </a:moveTo>
                <a:lnTo>
                  <a:pt x="1574626" y="0"/>
                </a:lnTo>
                <a:lnTo>
                  <a:pt x="1574626" y="330671"/>
                </a:lnTo>
                <a:lnTo>
                  <a:pt x="0" y="33067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-1553330">
            <a:off x="12175560" y="4294035"/>
            <a:ext cx="1574625" cy="330671"/>
          </a:xfrm>
          <a:custGeom>
            <a:avLst/>
            <a:gdLst/>
            <a:ahLst/>
            <a:cxnLst/>
            <a:rect r="r" b="b" t="t" l="l"/>
            <a:pathLst>
              <a:path h="330671" w="1574625">
                <a:moveTo>
                  <a:pt x="0" y="0"/>
                </a:moveTo>
                <a:lnTo>
                  <a:pt x="1574625" y="0"/>
                </a:lnTo>
                <a:lnTo>
                  <a:pt x="1574625" y="330672"/>
                </a:lnTo>
                <a:lnTo>
                  <a:pt x="0" y="33067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9182007">
            <a:off x="8343650" y="5902485"/>
            <a:ext cx="1574625" cy="330671"/>
          </a:xfrm>
          <a:custGeom>
            <a:avLst/>
            <a:gdLst/>
            <a:ahLst/>
            <a:cxnLst/>
            <a:rect r="r" b="b" t="t" l="l"/>
            <a:pathLst>
              <a:path h="330671" w="1574625">
                <a:moveTo>
                  <a:pt x="0" y="0"/>
                </a:moveTo>
                <a:lnTo>
                  <a:pt x="1574625" y="0"/>
                </a:lnTo>
                <a:lnTo>
                  <a:pt x="1574625" y="330671"/>
                </a:lnTo>
                <a:lnTo>
                  <a:pt x="0" y="33067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597774">
            <a:off x="12473844" y="6082533"/>
            <a:ext cx="1574625" cy="330671"/>
          </a:xfrm>
          <a:custGeom>
            <a:avLst/>
            <a:gdLst/>
            <a:ahLst/>
            <a:cxnLst/>
            <a:rect r="r" b="b" t="t" l="l"/>
            <a:pathLst>
              <a:path h="330671" w="1574625">
                <a:moveTo>
                  <a:pt x="0" y="0"/>
                </a:moveTo>
                <a:lnTo>
                  <a:pt x="1574626" y="0"/>
                </a:lnTo>
                <a:lnTo>
                  <a:pt x="1574626" y="330672"/>
                </a:lnTo>
                <a:lnTo>
                  <a:pt x="0" y="33067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6322632" y="162062"/>
            <a:ext cx="1469164" cy="1715552"/>
          </a:xfrm>
          <a:custGeom>
            <a:avLst/>
            <a:gdLst/>
            <a:ahLst/>
            <a:cxnLst/>
            <a:rect r="r" b="b" t="t" l="l"/>
            <a:pathLst>
              <a:path h="1715552" w="1469164">
                <a:moveTo>
                  <a:pt x="0" y="0"/>
                </a:moveTo>
                <a:lnTo>
                  <a:pt x="1469164" y="0"/>
                </a:lnTo>
                <a:lnTo>
                  <a:pt x="1469164" y="1715552"/>
                </a:lnTo>
                <a:lnTo>
                  <a:pt x="0" y="1715552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l="0" t="0" r="0" b="0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3263868">
            <a:off x="12411562" y="7436221"/>
            <a:ext cx="685944" cy="2386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06"/>
              </a:lnSpc>
              <a:spcBef>
                <a:spcPct val="0"/>
              </a:spcBef>
            </a:pPr>
            <a:r>
              <a:rPr lang="en-US" b="true" sz="136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Finish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9627711" y="3219316"/>
            <a:ext cx="3000375" cy="497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2899" b="true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4 soorten vakjes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4550741" y="3629989"/>
            <a:ext cx="4465550" cy="20726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true">
                <a:solidFill>
                  <a:srgbClr val="ED5F5A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VREDESVRAAG</a:t>
            </a:r>
          </a:p>
          <a:p>
            <a:pPr algn="ctr">
              <a:lnSpc>
                <a:spcPts val="3359"/>
              </a:lnSpc>
            </a:pPr>
            <a:r>
              <a:rPr lang="en-US" sz="2400" b="true">
                <a:solidFill>
                  <a:srgbClr val="ED5F5A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Trek een rode kaart en beantwoord de vraag. Je groepsleden mogen ook kort hun mening geven.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3743363" y="3238366"/>
            <a:ext cx="3928284" cy="16535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b="true" sz="2400">
                <a:solidFill>
                  <a:srgbClr val="67B2ED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GEBEURTENIS</a:t>
            </a:r>
          </a:p>
          <a:p>
            <a:pPr algn="ctr">
              <a:lnSpc>
                <a:spcPts val="3359"/>
              </a:lnSpc>
            </a:pPr>
            <a:r>
              <a:rPr lang="en-US" sz="2400" b="true">
                <a:solidFill>
                  <a:srgbClr val="67B2ED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Trek een blauwe kaart. </a:t>
            </a:r>
          </a:p>
          <a:p>
            <a:pPr algn="ctr">
              <a:lnSpc>
                <a:spcPts val="3359"/>
              </a:lnSpc>
            </a:pPr>
            <a:r>
              <a:rPr lang="en-US" sz="2400" b="true">
                <a:solidFill>
                  <a:srgbClr val="67B2ED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Er gebeurt iets onderweg. Volg de instructies!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4780267" y="6168478"/>
            <a:ext cx="4465550" cy="2491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b="true" sz="2400">
                <a:solidFill>
                  <a:srgbClr val="61969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STELLING</a:t>
            </a:r>
          </a:p>
          <a:p>
            <a:pPr algn="ctr">
              <a:lnSpc>
                <a:spcPts val="3359"/>
              </a:lnSpc>
            </a:pPr>
            <a:r>
              <a:rPr lang="en-US" sz="2400" b="true">
                <a:solidFill>
                  <a:srgbClr val="61969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Trek een groene kaart en lees de stelling voor. Iedereen in de groep stemt voor of tegen. Bespreek achteraf.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3206098" y="6237751"/>
            <a:ext cx="4465550" cy="1234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b="true" sz="2400">
                <a:solidFill>
                  <a:srgbClr val="B4B4B4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RUST</a:t>
            </a:r>
          </a:p>
          <a:p>
            <a:pPr algn="ctr">
              <a:lnSpc>
                <a:spcPts val="3359"/>
              </a:lnSpc>
            </a:pPr>
            <a:r>
              <a:rPr lang="en-US" sz="2400" b="true">
                <a:solidFill>
                  <a:srgbClr val="B4B4B4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Er gebeurt niets. De volgende speler is aan de beurt.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789534" y="83213"/>
            <a:ext cx="8456283" cy="1758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223F99"/>
                </a:solidFill>
                <a:latin typeface="Manofa"/>
                <a:ea typeface="Manofa"/>
                <a:cs typeface="Manofa"/>
                <a:sym typeface="Manofa"/>
              </a:rPr>
              <a:t>Volg de spelregels en </a:t>
            </a:r>
          </a:p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223F99"/>
                </a:solidFill>
                <a:latin typeface="Manofa"/>
                <a:ea typeface="Manofa"/>
                <a:cs typeface="Manofa"/>
                <a:sym typeface="Manofa"/>
              </a:rPr>
              <a:t>vind de weg naar vrede!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DAGqzvnQMHs</dc:identifier>
  <dcterms:modified xsi:type="dcterms:W3CDTF">2011-08-01T06:04:30Z</dcterms:modified>
  <cp:revision>1</cp:revision>
  <dc:title>PPT SBTB secundair onderbouw</dc:title>
</cp:coreProperties>
</file>